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16"/>
  </p:normalViewPr>
  <p:slideViewPr>
    <p:cSldViewPr snapToGrid="0">
      <p:cViewPr varScale="1">
        <p:scale>
          <a:sx n="85" d="100"/>
          <a:sy n="85" d="100"/>
        </p:scale>
        <p:origin x="7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ANT BHAGAT" userId="25d756776cd9a43d" providerId="LiveId" clId="{3B107A9B-F80D-40B9-ABE6-204D4BF02468}"/>
    <pc:docChg chg="modSld">
      <pc:chgData name="NITANT BHAGAT" userId="25d756776cd9a43d" providerId="LiveId" clId="{3B107A9B-F80D-40B9-ABE6-204D4BF02468}" dt="2025-05-07T01:17:58.558" v="2" actId="1076"/>
      <pc:docMkLst>
        <pc:docMk/>
      </pc:docMkLst>
      <pc:sldChg chg="addSp modSp mod">
        <pc:chgData name="NITANT BHAGAT" userId="25d756776cd9a43d" providerId="LiveId" clId="{3B107A9B-F80D-40B9-ABE6-204D4BF02468}" dt="2025-05-07T01:17:58.558" v="2" actId="1076"/>
        <pc:sldMkLst>
          <pc:docMk/>
          <pc:sldMk cId="3127018568" sldId="269"/>
        </pc:sldMkLst>
        <pc:picChg chg="add mod">
          <ac:chgData name="NITANT BHAGAT" userId="25d756776cd9a43d" providerId="LiveId" clId="{3B107A9B-F80D-40B9-ABE6-204D4BF02468}" dt="2025-05-07T01:17:58.558" v="2" actId="1076"/>
          <ac:picMkLst>
            <pc:docMk/>
            <pc:sldMk cId="3127018568" sldId="269"/>
            <ac:picMk id="4" creationId="{EE3848E1-2126-5AC1-DAC9-CF80E73FF5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2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6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28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5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8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0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3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9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9671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8" name="Picture 17" descr="Closeup of a hand holding a key with a house dongle">
            <a:extLst>
              <a:ext uri="{FF2B5EF4-FFF2-40B4-BE49-F238E27FC236}">
                <a16:creationId xmlns:a16="http://schemas.microsoft.com/office/drawing/2014/main" id="{DAE9174B-8E8C-9A5C-EAE1-C746B46F6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979" r="16598" b="-1"/>
          <a:stretch/>
        </p:blipFill>
        <p:spPr>
          <a:xfrm>
            <a:off x="2553" y="10"/>
            <a:ext cx="569416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56548-3209-EFCE-F9AC-F28E1DB53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520" y="1583827"/>
            <a:ext cx="4023360" cy="41113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1" dirty="0">
                <a:solidFill>
                  <a:srgbClr val="FFFFFF"/>
                </a:solidFill>
                <a:latin typeface="Lucida Fax" panose="02060602050505020204" pitchFamily="18" charset="77"/>
              </a:rPr>
              <a:t>HOUSE HUNT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DD1AA-9FC9-0AF2-B563-CA13C17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20" y="604092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B464872-F783-8F16-8378-38055120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353" y="667512"/>
            <a:ext cx="5285656" cy="56304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u="sng" dirty="0">
                <a:latin typeface="Lucida Fax" panose="02060602050505020204" pitchFamily="18" charset="77"/>
              </a:rPr>
              <a:t>TEAM 1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NITANT PARESHBHAI BHAGAT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BHUMI ASHOKBHAI TADHANI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NAGA BAVANA KOLASANI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BHARGAV PATEL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HARSH DEEPAKKUMAR MODI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ABHISHEK SUNIL TAMBOLI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VRAJDEEP DILIPBHAI LUNAGARIYA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JENISHA BHAVESHBHAI GAJERA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MANISH THOTAKURA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SAI NADH BATTALAPALLI</a:t>
            </a:r>
          </a:p>
        </p:txBody>
      </p:sp>
    </p:spTree>
    <p:extLst>
      <p:ext uri="{BB962C8B-B14F-4D97-AF65-F5344CB8AC3E}">
        <p14:creationId xmlns:p14="http://schemas.microsoft.com/office/powerpoint/2010/main" val="5652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B9B7-B586-887E-6FDC-3CFF7671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84032"/>
            <a:ext cx="10890929" cy="55098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Lucida Fax" panose="02060602050505020204" pitchFamily="18" charset="77"/>
              </a:rPr>
              <a:t>BURNDOWN CHARTS - (JENISHA BHAVESHBHAI GAJERA)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DFEA5-2B5F-E715-EFFB-B3E10F81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9973" y="1776047"/>
            <a:ext cx="5532024" cy="2229420"/>
          </a:xfrm>
          <a:prstGeom prst="rect">
            <a:avLst/>
          </a:prstGeom>
        </p:spPr>
      </p:pic>
      <p:pic>
        <p:nvPicPr>
          <p:cNvPr id="6" name="Picture 5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ACE01A57-0647-3264-EB20-6E342EDD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43" y="1735015"/>
            <a:ext cx="6012672" cy="2229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5E6F5-D18C-92F8-CC9E-D0A91C3CB4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9971" y="4130412"/>
            <a:ext cx="11758243" cy="26569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8848D8-653F-FB7C-31D9-787E9193F56E}"/>
              </a:ext>
            </a:extLst>
          </p:cNvPr>
          <p:cNvCxnSpPr>
            <a:cxnSpLocks/>
          </p:cNvCxnSpPr>
          <p:nvPr/>
        </p:nvCxnSpPr>
        <p:spPr>
          <a:xfrm>
            <a:off x="5978769" y="1643205"/>
            <a:ext cx="0" cy="23774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6E65C-86D7-98B1-7C80-D79EE6E842B3}"/>
              </a:ext>
            </a:extLst>
          </p:cNvPr>
          <p:cNvCxnSpPr>
            <a:cxnSpLocks/>
          </p:cNvCxnSpPr>
          <p:nvPr/>
        </p:nvCxnSpPr>
        <p:spPr>
          <a:xfrm rot="16200000">
            <a:off x="6192133" y="-1797888"/>
            <a:ext cx="0" cy="1170432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8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C515-467D-639E-D975-4F26174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230924"/>
            <a:ext cx="10890929" cy="586153"/>
          </a:xfrm>
        </p:spPr>
        <p:txBody>
          <a:bodyPr>
            <a:noAutofit/>
          </a:bodyPr>
          <a:lstStyle/>
          <a:p>
            <a:r>
              <a:rPr lang="en-US" sz="2750" dirty="0">
                <a:latin typeface="Lucida Fax" panose="02060602050505020204" pitchFamily="18" charset="77"/>
              </a:rPr>
              <a:t>JENKINS PROGRESS REPORT - (ABHISHEK SUNIL TAMBOLI)</a:t>
            </a:r>
            <a:endParaRPr lang="en-US" sz="2750" dirty="0"/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E2C7A150-9DD6-2136-9CE4-52A78BFE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1817077"/>
            <a:ext cx="10890929" cy="494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document&#10;&#10;AI-generated content may be incorrect.">
            <a:extLst>
              <a:ext uri="{FF2B5EF4-FFF2-40B4-BE49-F238E27FC236}">
                <a16:creationId xmlns:a16="http://schemas.microsoft.com/office/drawing/2014/main" id="{010E6122-0272-026F-0D64-C7E6F5A6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1242646"/>
            <a:ext cx="10890929" cy="54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D698-771A-7918-C837-C9838934D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8D963-4797-2195-EBD8-846C3406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079" y="1231802"/>
            <a:ext cx="10911842" cy="55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3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71D6-E0AA-A805-A3A8-0305A417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2132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APPLICATION DEMO - (BHARGAV PATEL)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848E1-2126-5AC1-DAC9-CF80E73F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57" y="2297840"/>
            <a:ext cx="7013290" cy="40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1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7BAD2-0723-DE6F-0E3E-D2EADA4E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loseup of a hand holding a key with a house dongle">
            <a:extLst>
              <a:ext uri="{FF2B5EF4-FFF2-40B4-BE49-F238E27FC236}">
                <a16:creationId xmlns:a16="http://schemas.microsoft.com/office/drawing/2014/main" id="{6BF1E925-B531-C4C2-7E88-214AB9B5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140" b="8590"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B9488-383E-2ED6-6772-F483109C7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296829" cy="28847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  <a:latin typeface="Lucida Fax" panose="02060602050505020204" pitchFamily="18" charset="77"/>
              </a:rPr>
              <a:t>Thank You!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2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9671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1" name="Picture 20" descr="Colorful pins connected with a thread">
            <a:extLst>
              <a:ext uri="{FF2B5EF4-FFF2-40B4-BE49-F238E27FC236}">
                <a16:creationId xmlns:a16="http://schemas.microsoft.com/office/drawing/2014/main" id="{B010C70C-3EC9-71AB-C916-DCDFEE725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3409" r="31168" b="-1"/>
          <a:stretch/>
        </p:blipFill>
        <p:spPr>
          <a:xfrm>
            <a:off x="2553" y="10"/>
            <a:ext cx="569416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3AE89-D10A-A9E3-58DF-018604B0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0" y="1583827"/>
            <a:ext cx="4023360" cy="411131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Lucida Fax" panose="02060602050505020204" pitchFamily="18" charset="77"/>
              </a:rPr>
              <a:t>AGENDA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0DD1AA-9FC9-0AF2-B563-CA13C17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20" y="604092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44B63D-E3A5-B6B5-97D9-5458044B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624" y="1180033"/>
            <a:ext cx="5285656" cy="4918901"/>
          </a:xfrm>
        </p:spPr>
        <p:txBody>
          <a:bodyPr>
            <a:normAutofit/>
          </a:bodyPr>
          <a:lstStyle/>
          <a:p>
            <a:r>
              <a:rPr lang="en-US" dirty="0">
                <a:latin typeface="Lucida Fax" panose="02060602050505020204" pitchFamily="18" charset="77"/>
              </a:rPr>
              <a:t>BRM &amp; SIPOC DIAGRAMS</a:t>
            </a:r>
          </a:p>
          <a:p>
            <a:r>
              <a:rPr lang="en-US" dirty="0">
                <a:latin typeface="Lucida Fax" panose="02060602050505020204" pitchFamily="18" charset="77"/>
              </a:rPr>
              <a:t>CONTEXT DIAGRAM</a:t>
            </a:r>
          </a:p>
          <a:p>
            <a:r>
              <a:rPr lang="en-US" dirty="0">
                <a:latin typeface="Lucida Fax" panose="02060602050505020204" pitchFamily="18" charset="77"/>
              </a:rPr>
              <a:t>ROAD MAP</a:t>
            </a:r>
          </a:p>
          <a:p>
            <a:r>
              <a:rPr lang="en-US" dirty="0">
                <a:latin typeface="Lucida Fax" panose="02060602050505020204" pitchFamily="18" charset="77"/>
              </a:rPr>
              <a:t>RCT (main view only)</a:t>
            </a:r>
          </a:p>
          <a:p>
            <a:r>
              <a:rPr lang="en-US" dirty="0">
                <a:latin typeface="Lucida Fax" panose="02060602050505020204" pitchFamily="18" charset="77"/>
              </a:rPr>
              <a:t>USER STORIES</a:t>
            </a:r>
          </a:p>
          <a:p>
            <a:r>
              <a:rPr lang="en-US" dirty="0">
                <a:latin typeface="Lucida Fax" panose="02060602050505020204" pitchFamily="18" charset="77"/>
              </a:rPr>
              <a:t>UML ACTIVITY DIAGRAM</a:t>
            </a:r>
          </a:p>
          <a:p>
            <a:r>
              <a:rPr lang="en-US" dirty="0">
                <a:latin typeface="Lucida Fax" panose="02060602050505020204" pitchFamily="18" charset="77"/>
              </a:rPr>
              <a:t>ER DIAGRAMS (Conceptual, Logical)</a:t>
            </a:r>
          </a:p>
          <a:p>
            <a:r>
              <a:rPr lang="en-US" dirty="0">
                <a:latin typeface="Lucida Fax" panose="02060602050505020204" pitchFamily="18" charset="77"/>
              </a:rPr>
              <a:t>BURNDOWN CHARTS</a:t>
            </a:r>
          </a:p>
          <a:p>
            <a:r>
              <a:rPr lang="en-US" dirty="0">
                <a:latin typeface="Lucida Fax" panose="02060602050505020204" pitchFamily="18" charset="77"/>
              </a:rPr>
              <a:t>JENKINS PROGRESS REPORT</a:t>
            </a:r>
          </a:p>
          <a:p>
            <a:r>
              <a:rPr lang="en-US" dirty="0">
                <a:latin typeface="Lucida Fax" panose="02060602050505020204" pitchFamily="18" charset="77"/>
              </a:rPr>
              <a:t>APPLICATION DEMO [Recorded]</a:t>
            </a:r>
          </a:p>
        </p:txBody>
      </p:sp>
    </p:spTree>
    <p:extLst>
      <p:ext uri="{BB962C8B-B14F-4D97-AF65-F5344CB8AC3E}">
        <p14:creationId xmlns:p14="http://schemas.microsoft.com/office/powerpoint/2010/main" val="156500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93A2-BA09-6B20-83D8-081EFEC2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91661"/>
          </a:xfrm>
        </p:spPr>
        <p:txBody>
          <a:bodyPr>
            <a:noAutofit/>
          </a:bodyPr>
          <a:lstStyle/>
          <a:p>
            <a:r>
              <a:rPr lang="en-US" sz="2900" dirty="0">
                <a:latin typeface="Lucida Fax" panose="02060602050505020204" pitchFamily="18" charset="77"/>
              </a:rPr>
              <a:t>BRM &amp; SIPOC DIAGRAMS - (NAGA BAVANA KOLASANI)</a:t>
            </a:r>
            <a:endParaRPr lang="en-U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B6A3-FE12-159E-8104-C78A1F111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063262"/>
            <a:ext cx="5212080" cy="413637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Lucida Fax" panose="02060602050505020204" pitchFamily="18" charset="77"/>
              </a:rPr>
              <a:t>BRM DIAGRAM</a:t>
            </a:r>
          </a:p>
          <a:p>
            <a:pPr marL="0" indent="0">
              <a:buNone/>
            </a:pPr>
            <a:endParaRPr lang="en-US" dirty="0">
              <a:latin typeface="Lucida Fax" panose="02060602050505020204" pitchFamily="18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6BBD1-962B-D121-6034-9CE09417A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63262"/>
            <a:ext cx="5435008" cy="413637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Lucida Fax" panose="02060602050505020204" pitchFamily="18" charset="77"/>
              </a:rPr>
              <a:t>SIPOC DIAGRAM</a:t>
            </a:r>
          </a:p>
          <a:p>
            <a:pPr marL="0" indent="0">
              <a:buNone/>
            </a:pPr>
            <a:endParaRPr lang="en-US" dirty="0">
              <a:latin typeface="Lucida Fax" panose="02060602050505020204" pitchFamily="18" charset="77"/>
            </a:endParaRPr>
          </a:p>
        </p:txBody>
      </p:sp>
      <p:pic>
        <p:nvPicPr>
          <p:cNvPr id="6" name="Picture 5" descr="A diagram of a business relationship&#10;&#10;AI-generated content may be incorrect.">
            <a:extLst>
              <a:ext uri="{FF2B5EF4-FFF2-40B4-BE49-F238E27FC236}">
                <a16:creationId xmlns:a16="http://schemas.microsoft.com/office/drawing/2014/main" id="{3CA2BB3A-A485-0AF2-AD4D-309AC06B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8" t="18718" r="5803" b="3333"/>
          <a:stretch/>
        </p:blipFill>
        <p:spPr>
          <a:xfrm>
            <a:off x="172468" y="2508269"/>
            <a:ext cx="5801612" cy="3246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B1351-465C-17AB-C7FE-4B98A56D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5" t="3675" r="1365" b="3675"/>
          <a:stretch/>
        </p:blipFill>
        <p:spPr>
          <a:xfrm>
            <a:off x="6096000" y="2542970"/>
            <a:ext cx="5839358" cy="31769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78F8B2-E082-23D2-6F0A-31088B91BAB0}"/>
              </a:ext>
            </a:extLst>
          </p:cNvPr>
          <p:cNvCxnSpPr>
            <a:cxnSpLocks/>
          </p:cNvCxnSpPr>
          <p:nvPr/>
        </p:nvCxnSpPr>
        <p:spPr>
          <a:xfrm>
            <a:off x="6004560" y="1969008"/>
            <a:ext cx="0" cy="475488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4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9E1F-2F84-8FDA-E48E-74AAE4B7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539261"/>
          </a:xfrm>
        </p:spPr>
        <p:txBody>
          <a:bodyPr>
            <a:noAutofit/>
          </a:bodyPr>
          <a:lstStyle/>
          <a:p>
            <a:r>
              <a:rPr lang="en-US" sz="3000" dirty="0">
                <a:latin typeface="Lucida Fax" panose="02060602050505020204" pitchFamily="18" charset="77"/>
              </a:rPr>
              <a:t>CONTEXT DIAGRAM - (HARSH DEEPAKKUMAR MODI)</a:t>
            </a:r>
            <a:endParaRPr lang="en-US" sz="3000" dirty="0"/>
          </a:p>
        </p:txBody>
      </p:sp>
      <p:pic>
        <p:nvPicPr>
          <p:cNvPr id="5" name="Content Placeholder 4" descr="A diagram of a house hunt&#10;&#10;AI-generated content may be incorrect.">
            <a:extLst>
              <a:ext uri="{FF2B5EF4-FFF2-40B4-BE49-F238E27FC236}">
                <a16:creationId xmlns:a16="http://schemas.microsoft.com/office/drawing/2014/main" id="{6D0C78B0-7F97-CF03-5EA6-61436613C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407" y="1910862"/>
            <a:ext cx="7155186" cy="4938087"/>
          </a:xfrm>
        </p:spPr>
      </p:pic>
    </p:spTree>
    <p:extLst>
      <p:ext uri="{BB962C8B-B14F-4D97-AF65-F5344CB8AC3E}">
        <p14:creationId xmlns:p14="http://schemas.microsoft.com/office/powerpoint/2010/main" val="1404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98F7-7BBC-AE4D-B5FF-1F0B2C8D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58615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ROAD MAP - (VRAJDEEP DILIPBHAI LUNAGARIYA)</a:t>
            </a:r>
            <a:endParaRPr lang="en-US" sz="3200" dirty="0"/>
          </a:p>
        </p:txBody>
      </p:sp>
      <p:pic>
        <p:nvPicPr>
          <p:cNvPr id="4" name="Picture 3" descr="A spreadsheet with text and numbers&#10;&#10;AI-generated content may be incorrect.">
            <a:extLst>
              <a:ext uri="{FF2B5EF4-FFF2-40B4-BE49-F238E27FC236}">
                <a16:creationId xmlns:a16="http://schemas.microsoft.com/office/drawing/2014/main" id="{B3A7AE7A-54BC-6B83-EB49-0CC7C43B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1957755"/>
            <a:ext cx="10890929" cy="48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875C-3B38-9DFD-B6CA-893D9AEA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0"/>
            <a:ext cx="10890929" cy="5744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RCT - (BHUMI ASHOKBHAI TADHANI)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1E0E4-6B1F-D914-F90B-8EA3894B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078" y="1946031"/>
            <a:ext cx="10890929" cy="47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C36B-AA14-F83F-B6D1-08A1692F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3304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USER STORIES - (SAI NADH BATTALAPALLI) </a:t>
            </a:r>
            <a:endParaRPr lang="en-US" sz="3200" dirty="0"/>
          </a:p>
        </p:txBody>
      </p:sp>
      <p:pic>
        <p:nvPicPr>
          <p:cNvPr id="6" name="Picture 5" descr="A blurry image of a checklist&#10;&#10;AI-generated content may be incorrect.">
            <a:extLst>
              <a:ext uri="{FF2B5EF4-FFF2-40B4-BE49-F238E27FC236}">
                <a16:creationId xmlns:a16="http://schemas.microsoft.com/office/drawing/2014/main" id="{D170EAF3-337F-3544-2F81-BE4EAC90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086708"/>
            <a:ext cx="10912595" cy="40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B6C7-5C46-462B-97A1-0871DFA3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59787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UML ACTIVITY DIAGRAM - (MANISH THOTAKURA)</a:t>
            </a:r>
            <a:endParaRPr lang="en-US" sz="3200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699AFD73-47B1-5571-5EB1-C909E45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286000"/>
            <a:ext cx="10890928" cy="38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3E87-13BA-A8E1-928C-EABBAA01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207478"/>
            <a:ext cx="10890929" cy="58615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ER DIAGRAMS - (NITANT PARESHBHAI BHAGAT)</a:t>
            </a:r>
            <a:endParaRPr lang="en-US" sz="3200" dirty="0"/>
          </a:p>
        </p:txBody>
      </p:sp>
      <p:pic>
        <p:nvPicPr>
          <p:cNvPr id="4" name="Picture 3" descr="A black background with white squares&#10;&#10;AI-generated content may be incorrect.">
            <a:extLst>
              <a:ext uri="{FF2B5EF4-FFF2-40B4-BE49-F238E27FC236}">
                <a16:creationId xmlns:a16="http://schemas.microsoft.com/office/drawing/2014/main" id="{55B854F9-F214-1C58-7974-49EDD5DA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9" y="1957754"/>
            <a:ext cx="5570431" cy="4736123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E901733-23C0-9313-1838-DC132D19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957754"/>
            <a:ext cx="6484831" cy="490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0B15A-7F2D-B04D-0CF3-DCA5E32FF4EA}"/>
              </a:ext>
            </a:extLst>
          </p:cNvPr>
          <p:cNvSpPr txBox="1"/>
          <p:nvPr/>
        </p:nvSpPr>
        <p:spPr>
          <a:xfrm>
            <a:off x="0" y="2051538"/>
            <a:ext cx="169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b="1" dirty="0">
                <a:latin typeface="Lucida Fax" panose="02060602050505020204" pitchFamily="18" charset="77"/>
              </a:rPr>
              <a:t>CONCEPTUAL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766D-AA30-F47E-6B6C-52D7A500F3D0}"/>
              </a:ext>
            </a:extLst>
          </p:cNvPr>
          <p:cNvSpPr txBox="1"/>
          <p:nvPr/>
        </p:nvSpPr>
        <p:spPr>
          <a:xfrm>
            <a:off x="5638800" y="2051538"/>
            <a:ext cx="180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b="1" dirty="0">
                <a:latin typeface="Lucida Fax" panose="02060602050505020204" pitchFamily="18" charset="77"/>
              </a:rPr>
              <a:t>LOGICAL 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06FCE4-3247-A12B-2747-212359CB56DF}"/>
              </a:ext>
            </a:extLst>
          </p:cNvPr>
          <p:cNvCxnSpPr>
            <a:cxnSpLocks/>
          </p:cNvCxnSpPr>
          <p:nvPr/>
        </p:nvCxnSpPr>
        <p:spPr>
          <a:xfrm>
            <a:off x="5638800" y="1793631"/>
            <a:ext cx="0" cy="50292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15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househunt theme</Template>
  <TotalTime>157</TotalTime>
  <Words>161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Grandview Display</vt:lpstr>
      <vt:lpstr>Lucida Fax</vt:lpstr>
      <vt:lpstr>Wingdings</vt:lpstr>
      <vt:lpstr>DashVTI</vt:lpstr>
      <vt:lpstr>HOUSE HUNT</vt:lpstr>
      <vt:lpstr>AGENDA</vt:lpstr>
      <vt:lpstr>BRM &amp; SIPOC DIAGRAMS - (NAGA BAVANA KOLASANI)</vt:lpstr>
      <vt:lpstr>CONTEXT DIAGRAM - (HARSH DEEPAKKUMAR MODI)</vt:lpstr>
      <vt:lpstr>ROAD MAP - (VRAJDEEP DILIPBHAI LUNAGARIYA)</vt:lpstr>
      <vt:lpstr>RCT - (BHUMI ASHOKBHAI TADHANI)</vt:lpstr>
      <vt:lpstr>USER STORIES - (SAI NADH BATTALAPALLI) </vt:lpstr>
      <vt:lpstr>UML ACTIVITY DIAGRAM - (MANISH THOTAKURA)</vt:lpstr>
      <vt:lpstr>ER DIAGRAMS - (NITANT PARESHBHAI BHAGAT)</vt:lpstr>
      <vt:lpstr>BURNDOWN CHARTS - (JENISHA BHAVESHBHAI GAJERA)</vt:lpstr>
      <vt:lpstr>JENKINS PROGRESS REPORT - (ABHISHEK SUNIL TAMBOLI)</vt:lpstr>
      <vt:lpstr>PowerPoint Presentation</vt:lpstr>
      <vt:lpstr>PowerPoint Presentation</vt:lpstr>
      <vt:lpstr>APPLICATION DEMO - (BHARGAV PATEL)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Kolasani, Ms. Bavana</dc:creator>
  <cp:lastModifiedBy>NITANT BHAGAT</cp:lastModifiedBy>
  <cp:revision>5</cp:revision>
  <dcterms:created xsi:type="dcterms:W3CDTF">2025-05-06T19:15:14Z</dcterms:created>
  <dcterms:modified xsi:type="dcterms:W3CDTF">2025-05-07T01:17:59Z</dcterms:modified>
</cp:coreProperties>
</file>